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420" y="132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Description: </a:t>
            </a:r>
            <a:r>
              <a:rPr lang="en-US" baseline="0" dirty="0" smtClean="0"/>
              <a:t>Children (0 - 14 years) and adolescents (15 - 20 years) comprise the majority of Medicaid enrollees (52.3% of total enrollees). Adults from the 21-44 year and 45-64 year age groups comprise 36.9% of all enrollees. 65+ year enrollees comprise 9.0% of Medicaid enrollees in 2013.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Technical notes: </a:t>
            </a:r>
            <a:r>
              <a:rPr lang="en-US" dirty="0" smtClean="0"/>
              <a:t>Age is calculated based on age </a:t>
            </a:r>
            <a:r>
              <a:rPr lang="en-US" baseline="0" dirty="0" smtClean="0"/>
              <a:t>at the end of the calendar year.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, 2013 by Age Gro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08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92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2020-02-05T15:28:57Z</dcterms:created>
  <dcterms:modified xsi:type="dcterms:W3CDTF">2020-02-05T15:29:10Z</dcterms:modified>
</cp:coreProperties>
</file>