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46" autoAdjust="0"/>
  </p:normalViewPr>
  <p:slideViewPr>
    <p:cSldViewPr snapToGrid="0">
      <p:cViewPr varScale="1">
        <p:scale>
          <a:sx n="90" d="100"/>
          <a:sy n="90" d="100"/>
        </p:scale>
        <p:origin x="420" y="84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Description: </a:t>
            </a:r>
            <a:r>
              <a:rPr lang="en-US" dirty="0" smtClean="0"/>
              <a:t>The proportion</a:t>
            </a:r>
            <a:r>
              <a:rPr lang="en-US" baseline="0" dirty="0" smtClean="0"/>
              <a:t> of the Medicaid population eligible due to either Poverty or Cash Assistance in 2013 was 71.8%.  A total of 4.6% of the Medicaid population was eligible due to being classified as Medically Needy.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Technical notes: </a:t>
            </a:r>
            <a:r>
              <a:rPr lang="en-US" dirty="0" smtClean="0"/>
              <a:t>Maintenance Assistance Status – determined using the first</a:t>
            </a:r>
            <a:r>
              <a:rPr lang="en-US" baseline="0" dirty="0" smtClean="0"/>
              <a:t> digit of the uniform eligibility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pic>
        <p:nvPicPr>
          <p:cNvPr id="3" name="Picture 2" descr="Medicaid Enrollment, 2013 by Maintenance Assistance Status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26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73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2020-02-05T15:34:52Z</dcterms:created>
  <dcterms:modified xsi:type="dcterms:W3CDTF">2020-02-05T15:35:06Z</dcterms:modified>
</cp:coreProperties>
</file>